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4516" r:id="rId4"/>
    <p:sldId id="4517" r:id="rId5"/>
    <p:sldId id="4518" r:id="rId6"/>
    <p:sldId id="4519" r:id="rId7"/>
    <p:sldId id="4520" r:id="rId8"/>
    <p:sldId id="4521" r:id="rId9"/>
    <p:sldId id="4522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43D11-17C1-4E02-8298-0BF1B20C31E8}" v="6" dt="2023-08-22T11:53:14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A0B5CB-DDB3-CC7A-5818-D7A32AC17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8BC459-3345-151E-8A3C-CEC66B42A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A1B9C6-EE6D-09E7-B6A3-B9EE00EF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70AC6B5-DAF3-6509-6DEB-A490ACBA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E703E74-5DC2-C818-4BC3-66D2514A0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0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A0AC27-F1AB-941A-06A7-651B936C2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5F582B1-5D4F-73F0-94DC-36E0F5106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B7B8C71-243C-155E-12B7-082991F72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D7679E-A3F8-539E-1B8D-A8869FBDB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DAC88A-EDDC-539A-002E-DB96CD95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031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7F6B13A-E306-0165-FAB4-1F4D03CA1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A0CA99C-9301-3591-E5C4-DC2F28715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1EBA9A-E5DE-6FD0-F005-990B5982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205C759-055B-16A4-2BBF-B8E0B300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2258AF-D642-9101-9C54-8543CD81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09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00B055-47BA-68EB-E4E9-6F2F1885C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E433F9-E059-0CDD-FB76-06D6698B3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7FA7B5-9A08-A8AE-12B5-2FB46563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701F7E-029E-F917-C523-2F7D5163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6691B9-A68C-C90D-AB31-CD6A688F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82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AF98B0-ACFD-AD35-281B-38C25149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8D6397B-5331-9884-2A19-F95FB3444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A95C63-CE0B-2190-FECA-B0856F38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6F6EEB3-0BD8-B3EB-DF85-D599B74B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40B1253-BD9F-11E6-760B-0064CD7E7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64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E160AA-0C79-8DA6-68EB-410E993B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9916C-94E2-003B-764D-D0DDCA740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21EE2D0-F879-D4B6-F03D-A066819A7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CE2CCCD-9E9F-57E0-3E9A-41B50BFC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960D24C-3C0D-44DA-B493-7FC0BFC0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6B7B06C-3188-1284-220B-27C516F0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498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A1FC0B-5B1C-48CB-B8CE-D73686DF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E914FC0-BD3E-B507-37AB-A1B52BD5D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BEACB77-1C21-418B-B204-1280145AA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E86E67F-909E-1E81-2FFC-E160C4A27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B4832EE-9C75-DB0D-1B89-5C66E70E6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7B1C885-AFC8-DEEC-B4BE-28936C924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B70D353-4A22-10BA-3FA1-DAE9929F8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4A26480-0C11-78F0-F33D-25BCE5B1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16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0D26C6-CC54-F903-845E-9D3B43AE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0C945A3-83E2-F5B1-1E3B-F6D6E01F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C079C1B-51F8-66CB-295C-172C3CB68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984BD6E-8DE1-0F1F-E143-1AF2F82C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313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988A3AE-6DC9-F96F-B04B-92814994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07481-B117-A525-A2C5-EEF58085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E35B1B4-70AB-A4DF-EF26-25C66E30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4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02695A-AD34-2E49-75EB-5256CA87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0649B1B-7AB1-42ED-0603-F5632719D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4D5B415-6157-9196-5BEB-80B1B3983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CDD6784-AAEF-862A-EDBB-0B4E2AE8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9A2F4CA-3CDF-1D2E-4BD9-BB1F6D35C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77682A3-5947-4F27-B9B8-6219DBD7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509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B3E961-2FCF-3804-DB01-3D0FF2BB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E43C820-2223-05FC-FDD4-E9BD4DC72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C71754-2760-53F1-9F47-A7BCA1F82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41F6A4-C1F9-3178-5AE1-612036F65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4AC0614-2CE9-AE2C-AB08-DFE81E3AF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B0A4C7-6FC2-0DBC-72F2-35A3E73E2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889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37074B3-A6AA-7D28-E43B-0A17E1CF0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DEDE471-454A-62FF-64A6-B55F278D8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1A81AC6-A3A0-8E88-1540-149E4AE55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3384-1380-4085-8B75-FAE51E46A067}" type="datetimeFigureOut">
              <a:rPr lang="nb-NO" smtClean="0"/>
              <a:t>15.09.2023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A5438A-C14E-35AC-A7D8-0AA2B58E6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9EDDA1D-F8A3-97F5-9528-E44924406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CF69F-59B4-4901-B397-A6423235B5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503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287932"/>
              </p:ext>
            </p:extLst>
          </p:nvPr>
        </p:nvGraphicFramePr>
        <p:xfrm>
          <a:off x="0" y="11154"/>
          <a:ext cx="12192000" cy="78934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/>
                        <a:t>Kamper </a:t>
                      </a:r>
                      <a:r>
                        <a:rPr lang="nb-NO" sz="2400" dirty="0"/>
                        <a:t>12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kan ha nivådelte lag på spillere som er 12 år. Det kan </a:t>
                      </a:r>
                      <a:r>
                        <a:rPr kumimoji="0" lang="nb-NO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også være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miks på kampene i forhold nivå. Sørg for å sette opp tropper slik at det blir jevne kamper. Sørg også for at det er god rullering. Trenerne </a:t>
                      </a: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SKAL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Rullere på hvem som starter kampene.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Vi anbefaler derfor kamptropper på 11-14 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33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68177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13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er 13 år. Det deles inn i to nivåer. Det ønskes at det settes opp tropper, slik at det blir jevne kamper.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Trenerne skal rullere på hvem som starter kampene. Vi anbefaler derfor kamptropper på 11-14 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853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87739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14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er 14 år. Det deles inn i to nivåer. Det ønskes at det settes opp tropper, slik at det blir jevne kamper.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Trenerne skal rullere på hvem som starter kampene. Vi anbefaler derfor kamptropper </a:t>
                      </a:r>
                      <a:r>
                        <a:rPr kumimoji="0" lang="nb-NO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på 13-15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Jenter som hospiterer og spiller kamper med guttene kvalifiserer seg på kamper via 2.nivå, før de får spille på 1. nivå.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85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87739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15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er 15 år. Det deles inn i to nivåer. Det ønskes at det settes opp tropper, slik at det blir jevne kamper.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Trenerne skal rullere på hvem som starter kampene. Vi anbefaler derfor kamptropper </a:t>
                      </a:r>
                      <a:r>
                        <a:rPr kumimoji="0" lang="nb-NO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på 13-15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Jenter som hospiterer og spiller kamper med guttene kvalifiserer seg på kamper via 2.nivå, før de får spille på 1. nivå.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75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87739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16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Vi ønsker å lære å vinne fotballkamper.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</a:t>
                      </a:r>
                      <a:r>
                        <a:rPr kumimoji="0" lang="nb-NO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16 år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Det deles inn i to nivåer. Det ønskes at det settes opp tropper, slik at det blir jevne kamper.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Trenerne skal rullere på hvem som starter kampene. Vi anbefaler derfor kamptropper på 13-15 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Jenter som hospiterer og spiller kamper med guttene kvalifiserer seg på kamper via 2.nivå, før de får spille på 1. nivå.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85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73065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16-19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Vi ønsker å lære å vinne fotballkamper.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er 16-19 år. Det deles inn i to nivåer.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differensierer spilletid. Vi anbefaler  kamptropper på 13-15 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42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5F79A53-A368-426F-88E3-852D1C3F5619}"/>
              </a:ext>
            </a:extLst>
          </p:cNvPr>
          <p:cNvGraphicFramePr>
            <a:graphicFrameLocks noGrp="1"/>
          </p:cNvGraphicFramePr>
          <p:nvPr/>
        </p:nvGraphicFramePr>
        <p:xfrm>
          <a:off x="0" y="11154"/>
          <a:ext cx="12192000" cy="87739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757721567"/>
                    </a:ext>
                  </a:extLst>
                </a:gridCol>
              </a:tblGrid>
              <a:tr h="450763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Kamper 16-17 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8045460"/>
                  </a:ext>
                </a:extLst>
              </a:tr>
              <a:tr h="636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sørge for at alle spillere har et kamptilbud. Vi ønsker å lære å vinne fotballkamper.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har nivådelte lag på spillere som </a:t>
                      </a:r>
                      <a:r>
                        <a:rPr kumimoji="0" lang="nb-NO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16-17 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år. Det deles inn i to nivåer. Det ønskes at det settes opp tropper, slik at det blir jevne kamper.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</a:t>
                      </a: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er med på kamp, skal spille minst en omgang. Trenerne skal rullere på hvem som starter kampene. Vi anbefaler derfor kamptropper på 13-15 spillere per kamp. Teamet må sørge for at de som ikke er med i kamptroppen spiller neste kamp på et annet lag. For å få logistikken til å gå opp bør teamet ha jevnlige møter. De bør også møtes jevnlig og diskutere holdningene og miljøet i gruppa.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Spillerne bør ikke spille over 1,5 kamper i uken i snitt. Dette er for å unngå belastningsskader. Samtidig er det viktig å få trent godt for å oppnå ønsket utvikling.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 ønsker noenlunde like kampplaner på alle lagene i teamet. Det skal også være trenere fordelt på alle lag. Det er ønskelig med en miks mellom studenttrenere og foreldretrenere.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Jenter som hospiterer og spiller kamper med guttene kvalifiserer seg på kamper via 2.nivå, før de får spille på 1. nivå.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Unntak kan forekomme etter samtale med utviklingssjef.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10066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82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5F544D-F0E3-4879-A71C-67D160E9BF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424dc-b0a7-4f38-b8bc-94e8cd4654f4"/>
    <ds:schemaRef ds:uri="777a24ef-aff0-4d0c-bc80-f56fc8e8d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B6F6CB-515F-4A5A-ACD0-874806B19E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1597</Words>
  <Application>Microsoft Macintosh PowerPoint</Application>
  <PresentationFormat>Widescreen</PresentationFormat>
  <Paragraphs>168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Henning Myrer</cp:lastModifiedBy>
  <cp:revision>3</cp:revision>
  <dcterms:created xsi:type="dcterms:W3CDTF">2022-10-16T10:33:50Z</dcterms:created>
  <dcterms:modified xsi:type="dcterms:W3CDTF">2023-09-15T10:57:16Z</dcterms:modified>
</cp:coreProperties>
</file>