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4519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E7C427-2BBC-4913-8D36-E7EC7ED80B56}" v="1" dt="2023-08-22T11:49:21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an" userId="f58eb9ab-90f5-4999-bf56-b11900a1e38e" providerId="ADAL" clId="{E6E7C427-2BBC-4913-8D36-E7EC7ED80B56}"/>
    <pc:docChg chg="delSld modSld">
      <pc:chgData name="Stian" userId="f58eb9ab-90f5-4999-bf56-b11900a1e38e" providerId="ADAL" clId="{E6E7C427-2BBC-4913-8D36-E7EC7ED80B56}" dt="2023-08-22T11:49:39.104" v="3" actId="20577"/>
      <pc:docMkLst>
        <pc:docMk/>
      </pc:docMkLst>
      <pc:sldChg chg="del">
        <pc:chgData name="Stian" userId="f58eb9ab-90f5-4999-bf56-b11900a1e38e" providerId="ADAL" clId="{E6E7C427-2BBC-4913-8D36-E7EC7ED80B56}" dt="2023-08-22T11:49:35.471" v="0" actId="47"/>
        <pc:sldMkLst>
          <pc:docMk/>
          <pc:sldMk cId="2615972601" sldId="4518"/>
        </pc:sldMkLst>
      </pc:sldChg>
      <pc:sldChg chg="modSp mod">
        <pc:chgData name="Stian" userId="f58eb9ab-90f5-4999-bf56-b11900a1e38e" providerId="ADAL" clId="{E6E7C427-2BBC-4913-8D36-E7EC7ED80B56}" dt="2023-08-22T11:49:39.104" v="3" actId="20577"/>
        <pc:sldMkLst>
          <pc:docMk/>
          <pc:sldMk cId="2930378132" sldId="4519"/>
        </pc:sldMkLst>
        <pc:graphicFrameChg chg="modGraphic">
          <ac:chgData name="Stian" userId="f58eb9ab-90f5-4999-bf56-b11900a1e38e" providerId="ADAL" clId="{E6E7C427-2BBC-4913-8D36-E7EC7ED80B56}" dt="2023-08-22T11:49:39.104" v="3" actId="20577"/>
          <ac:graphicFrameMkLst>
            <pc:docMk/>
            <pc:sldMk cId="2930378132" sldId="4519"/>
            <ac:graphicFrameMk id="6" creationId="{7924FBD0-FD5F-46DA-829F-DC7D0AB4D88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0BF849-E051-F7F2-5930-AC694C131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1943EF7-414C-09CF-C913-86E68500D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CA420C3-7F6E-B3BE-FA88-1AA67C1C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8B77A9-0429-CD74-2846-B318597E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832DAB-E8CD-E85C-937A-6838630B3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431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EA6389-F466-D143-A0BA-A39A2518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2076539-AB5C-8800-475F-9D43BAB21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1551AB-347A-F5F4-31A9-8BBAC3A2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75E1454-D0A1-3ABC-7D0E-426D28F0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E8D4A2-BEB2-6F9B-51F4-61B427C7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65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E21AD1F-A6AE-F2A4-1F61-2D8F3E873E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1218748-D925-B888-A402-BE30044AD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2C376E1-2202-087C-6ABE-B550D660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8E6802C-E046-38DF-3E23-2ED48AC56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DE2F3E-BDC4-DD25-3B6A-71CD3309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397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845D61-8BA1-CC52-A716-5089969A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AC67E6-1F58-50BB-E895-8094ACB96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98788AB-0A70-96E9-67F6-9F57D992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C7DCDC-BB43-DCBE-F280-7536C946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E4D3797-7D2A-100A-CF1A-0649EE4F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259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9D9B41-7194-DA92-20B7-394753D4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87CA0FF-734E-46F8-BF71-ABAE35800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9B949E-9525-4601-7D2B-B1095EAF0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9AA5709-7A29-353F-58F1-387863B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F33AC4-0893-422F-518E-F1DC3AFA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774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504128-3A73-0558-E7BD-A1DF6588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0D58CC-6076-7A32-4D67-390745F13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E31FE7A-D36E-670E-8837-09F95AA1A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889DF14-924E-FF2D-CA49-ECDCFC547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A4D515E-7C76-CE81-C10C-62D4209E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BDCFFFE-FD30-1EBC-28F0-253F6461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01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7D4137-B298-A9DC-4F55-6B7BB2F2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44A86AB-372C-548C-0958-EEDD4B99A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BD9A42-45AB-F769-DE9D-1FBE323E2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74ADC99-A177-7D8D-1411-C19ED9842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477B83D-720A-FC60-D42B-0D2699711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532BB1E-971B-044D-230E-A3269EFEF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3536BD1-BB36-148B-A2A8-969A5C60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B914F92-CC9F-A38F-AE36-D0400B90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917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9C09CA-E291-8FB7-238B-606E851D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190ADD-7F66-CE62-8248-79C26983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865C071-0AA4-89D6-255D-ED5520043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A2F7E67-AC6A-6240-1A8A-110BC366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58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613E21A-FEEA-62BC-CB39-A6F49E8F0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203559B-9955-8237-EF3A-945A63B0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3D04394-C8F1-7F69-19AF-FAA03285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207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8EFDBA-14E5-C77E-C0B8-0E063F233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FAE1D2B-C26E-16AF-38E7-2186EEDBB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C2A5E0E-131B-2D8A-A1F0-83FA86004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0890D58-EC31-5AEF-3B8A-5F8A13D3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6DA86C-67CE-7C7D-4B9D-9D7E5A8E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5886905-5500-F8EB-C332-461077D4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956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36CE40-501B-3F37-883B-AA3FC427C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8444B31-D502-1BC8-7B10-D46EA0BB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54A74C0-6AA8-E80A-B133-0A8BD95F7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2124E7-EF07-80AD-D0DD-25CCE4AB0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9C5B5F9-B43F-421E-F916-C71E0733E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6E6CC92-9579-5E60-FB8E-9F3885B59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44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361BE53-6594-0E7E-4EE0-1D5F55B5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EB45E9A-D8E1-1DA3-ABC1-9E851E0C4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33D333-A5E8-10EA-6979-98D64BD9A8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745A-C7AA-4C1F-9E09-ACBA0C4C898E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58CB783-2116-68F1-69F4-4B840A7E0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69EB7E0-F7C3-AFDF-CAF9-F7C5863E4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78BA8-37A9-42D7-A537-34C222A295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82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7924FBD0-FD5F-46DA-829F-DC7D0AB4D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404353"/>
              </p:ext>
            </p:extLst>
          </p:nvPr>
        </p:nvGraphicFramePr>
        <p:xfrm>
          <a:off x="0" y="-1482"/>
          <a:ext cx="12192000" cy="69307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341190316"/>
                    </a:ext>
                  </a:extLst>
                </a:gridCol>
              </a:tblGrid>
              <a:tr h="448294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Sonesamlinger og </a:t>
                      </a:r>
                      <a:r>
                        <a:rPr lang="nb-NO" sz="2400"/>
                        <a:t>uttak 12-13 </a:t>
                      </a:r>
                      <a:r>
                        <a:rPr lang="nb-NO" sz="2400" dirty="0"/>
                        <a:t>år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841691217"/>
                  </a:ext>
                </a:extLst>
              </a:tr>
              <a:tr h="45970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Trenere rapporterer inn forslag på hvilke spillere som bør få delta på sonesamling til utviklingssjef.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er viktig at spillerne selv ønsker dette. Det skal kommuniseres at de kan få samme mulighet senere, hvis dette er langt utenfor komfortsonen.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Teamet skal kommunisere med foresatte og spillere om hva sone er, og hvordan dette gjennomføres.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Ved uttak ser vi etter spillere</a:t>
                      </a:r>
                      <a:r>
                        <a:rPr lang="nb-NO" sz="18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 trener mye, har tilstedeværelse på trening, tester egne grenser, er nysgjerrige</a:t>
                      </a: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har gode tekniske ferdigheter og </a:t>
                      </a:r>
                      <a:r>
                        <a:rPr lang="nb-NO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koordinative</a:t>
                      </a: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egenskaper.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er viktig å presisere at vi ønsker å vurdere potensialet til spilleren i fremtid.</a:t>
                      </a: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47291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3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EAAACC-D3AE-4647-AE76-FD5D1171B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B39C31-EFD7-4099-89EF-DB6459584B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424dc-b0a7-4f38-b8bc-94e8cd4654f4"/>
    <ds:schemaRef ds:uri="777a24ef-aff0-4d0c-bc80-f56fc8e8d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4</cp:revision>
  <dcterms:created xsi:type="dcterms:W3CDTF">2022-10-16T10:38:33Z</dcterms:created>
  <dcterms:modified xsi:type="dcterms:W3CDTF">2023-08-22T11:49:41Z</dcterms:modified>
</cp:coreProperties>
</file>