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3"/>
  </p:sldMasterIdLst>
  <p:sldIdLst>
    <p:sldId id="4520" r:id="rId4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tian" userId="f58eb9ab-90f5-4999-bf56-b11900a1e38e" providerId="ADAL" clId="{556A9DD9-62D3-4A6E-8F5C-46F9045C226D}"/>
    <pc:docChg chg="modSld">
      <pc:chgData name="Stian" userId="f58eb9ab-90f5-4999-bf56-b11900a1e38e" providerId="ADAL" clId="{556A9DD9-62D3-4A6E-8F5C-46F9045C226D}" dt="2023-08-22T11:50:44.429" v="2" actId="20577"/>
      <pc:docMkLst>
        <pc:docMk/>
      </pc:docMkLst>
      <pc:sldChg chg="modSp mod">
        <pc:chgData name="Stian" userId="f58eb9ab-90f5-4999-bf56-b11900a1e38e" providerId="ADAL" clId="{556A9DD9-62D3-4A6E-8F5C-46F9045C226D}" dt="2023-08-22T11:50:44.429" v="2" actId="20577"/>
        <pc:sldMkLst>
          <pc:docMk/>
          <pc:sldMk cId="3923381298" sldId="4520"/>
        </pc:sldMkLst>
        <pc:graphicFrameChg chg="modGraphic">
          <ac:chgData name="Stian" userId="f58eb9ab-90f5-4999-bf56-b11900a1e38e" providerId="ADAL" clId="{556A9DD9-62D3-4A6E-8F5C-46F9045C226D}" dt="2023-08-22T11:50:44.429" v="2" actId="20577"/>
          <ac:graphicFrameMkLst>
            <pc:docMk/>
            <pc:sldMk cId="3923381298" sldId="4520"/>
            <ac:graphicFrameMk id="4" creationId="{ED916ABB-0811-4F96-AE27-6620E0747545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83617F8-77E2-04D7-4162-29093FBC06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E3D26B8E-6A33-D89D-B230-C5D85871C6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973D353-6C02-CB58-329F-48C2E854D8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32E8-1DC5-439E-B117-F47E2A08F0A4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88FC18D1-A8C1-496F-7C26-3D7839A07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D48C1C0-6C4A-BE5F-D742-BC7644DF9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45F4-674A-4975-B67F-6BD5A554EF0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96709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7612EE6-BA61-FC69-3E38-DF83D48D80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ACBBF926-2A49-B660-DD15-F1BD9BCA93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908F0CC-D8E1-7E74-158D-96307C90F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32E8-1DC5-439E-B117-F47E2A08F0A4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91A48190-E17A-5BF6-D275-F0F20F3B2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6E0BA280-73CF-DAF9-2223-89C95C290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45F4-674A-4975-B67F-6BD5A554EF0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86145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9AC0344A-ED39-A229-AFD6-6D5FDD131F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22052072-86AA-BD27-74DA-8BEF9A6F38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9464A59-091D-13B5-B518-DCABB013F3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32E8-1DC5-439E-B117-F47E2A08F0A4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109802E0-3C85-0621-970A-F44A441BA3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12E3E42-5162-CB0C-B3E2-4F41AE26D8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45F4-674A-4975-B67F-6BD5A554EF0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5258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884E1B4-C5F5-7229-9C90-BE6F54F4D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E8D949D2-E7C9-EC64-2A6F-216C5B1F66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9B188E2-8058-0A30-BD67-0BC958E056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32E8-1DC5-439E-B117-F47E2A08F0A4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1D07E66-C32A-9EAB-35C3-A00C4D652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0837FCC-B87D-D91D-E404-3E860B9716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45F4-674A-4975-B67F-6BD5A554EF0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71108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B1F524-C9D0-AFA3-63E8-53240E589D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3643AD8-A7F8-38FA-5370-7AADFB6F71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56F9721-FC8E-7E8B-3AC7-C6DCB8CD42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32E8-1DC5-439E-B117-F47E2A08F0A4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6D9D770-FAE7-14D1-4008-B5F4F46CAE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C809106-9228-6C94-B956-5E2985DD50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45F4-674A-4975-B67F-6BD5A554EF0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460735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A4C63A4-477D-C9D1-015A-80014DD8CA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BBE27DEE-6B6B-F241-B4B5-069DE82F9E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45F82D26-D300-971B-D006-D3053DB598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7172A2C-B590-0B44-0CF3-44B5285B1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32E8-1DC5-439E-B117-F47E2A08F0A4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2989E7B4-FB66-5818-3048-3AED3EB0F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42DE6BBC-3DC5-FA01-DDBB-DC7EDD73A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45F4-674A-4975-B67F-6BD5A554EF0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72402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C55F8A2-AFCF-5321-5D47-D0C6968699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DC571622-DAFF-FDA4-42F1-5897A9AAB6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E2507623-6877-14B5-D1A0-915DAD947B9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A10B46B0-6819-DC02-7134-CF1BCF140C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86ECE6D0-9AB6-4ED6-B0E5-0677A3A25C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A259C33F-8CEB-F0B0-C4FE-70044BA84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32E8-1DC5-439E-B117-F47E2A08F0A4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4EED044F-2F07-2795-AFC2-EAACDBCE94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560DCC16-5535-7284-25C8-A86F4904E5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45F4-674A-4975-B67F-6BD5A554EF0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97839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320F5BA-EACB-2CA4-4801-A9795BB53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601390A2-AC56-6FC4-5609-454FAF0EA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32E8-1DC5-439E-B117-F47E2A08F0A4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EEA88112-7DF7-61A8-F047-7557656DF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29E451C-958D-D2A4-C56B-888338D4E3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45F4-674A-4975-B67F-6BD5A554EF0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42062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2C68C2B-752E-B6AA-7DCE-3BFD252AA5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32E8-1DC5-439E-B117-F47E2A08F0A4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C14EE5E0-81F1-3D3C-C833-11B98763AA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039C7EA0-F53B-F110-A9E2-367BCC1252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45F4-674A-4975-B67F-6BD5A554EF0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98702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203FEE7-DF64-AD53-CF0F-B4445C042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94223E4-8357-9610-8848-556AF5FC2B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1E2E001-350C-A0B9-63F8-7640C9D5818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39D47104-0846-3102-0665-077CF8F7CC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32E8-1DC5-439E-B117-F47E2A08F0A4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4A3D37C-29FF-6524-CD95-436E89683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8A1CA48B-3BF2-1A97-8745-F618EDB2A6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45F4-674A-4975-B67F-6BD5A554EF0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561319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8D105C9-AE46-AD93-CF72-78D0DB60B9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015A48EA-CFBC-F853-E2D4-5E475274D20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36CF4EE-5A26-3896-E64A-4DD418EBB62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AEAF959C-14B4-BF73-276F-D66CC35F3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C32E8-1DC5-439E-B117-F47E2A08F0A4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9217CB1F-16AB-5095-F47D-8CD8F5F0BD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CAFE993F-4F60-C8E1-9D18-0D8FE4889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445F4-674A-4975-B67F-6BD5A554EF0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108815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F0ADB9E0-5AD1-0EB2-C5A8-63EE62A64A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423F6A9-E79F-9D08-8019-32041FC7D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427E2FC7-C9E2-2D52-86C8-F99E601864F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FC32E8-1DC5-439E-B117-F47E2A08F0A4}" type="datetimeFigureOut">
              <a:rPr lang="nb-NO" smtClean="0"/>
              <a:t>22.08.2023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B3C392D2-2574-BF68-BFD0-A3C0BF4617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0C7EBEFF-44B8-C823-65F5-AF0D833AD1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445F4-674A-4975-B67F-6BD5A554EF0B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11296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>
            <a:extLst>
              <a:ext uri="{FF2B5EF4-FFF2-40B4-BE49-F238E27FC236}">
                <a16:creationId xmlns:a16="http://schemas.microsoft.com/office/drawing/2014/main" id="{ED916ABB-0811-4F96-AE27-6620E07475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2565520"/>
              </p:ext>
            </p:extLst>
          </p:nvPr>
        </p:nvGraphicFramePr>
        <p:xfrm>
          <a:off x="0" y="8047"/>
          <a:ext cx="12192000" cy="8123807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2192000">
                  <a:extLst>
                    <a:ext uri="{9D8B030D-6E8A-4147-A177-3AD203B41FA5}">
                      <a16:colId xmlns:a16="http://schemas.microsoft.com/office/drawing/2014/main" val="978472720"/>
                    </a:ext>
                  </a:extLst>
                </a:gridCol>
              </a:tblGrid>
              <a:tr h="1154682">
                <a:tc>
                  <a:txBody>
                    <a:bodyPr/>
                    <a:lstStyle/>
                    <a:p>
                      <a:pPr algn="ctr"/>
                      <a:r>
                        <a:rPr lang="nb-NO" sz="2400" dirty="0"/>
                        <a:t>Spillersamtaler med spillere som </a:t>
                      </a:r>
                      <a:r>
                        <a:rPr lang="nb-NO" sz="2400"/>
                        <a:t>er 12-19 </a:t>
                      </a:r>
                      <a:r>
                        <a:rPr lang="nb-NO" sz="2400" dirty="0"/>
                        <a:t>år</a:t>
                      </a:r>
                    </a:p>
                    <a:p>
                      <a:pPr algn="ctr"/>
                      <a:endParaRPr lang="nb-NO" sz="2400" dirty="0"/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3284796071"/>
                  </a:ext>
                </a:extLst>
              </a:tr>
              <a:tr h="569527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Alle spillere skal ha minst en individuell samtale i april/mai med trenere.</a:t>
                      </a: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nb-NO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Det skal være en oppfølgingssamtale i august/ september. Spilleren børstille forberedt til utviklingssamtalen. Treneren bruker klubbens mal. Det er klubbens 10 spørsmål. Treneren kan legge til flere spørsmål, hvis det er ønskelig. Alle skal ut i fra samtalen ha 1-3 utviklingsmål. Det viktigste er det utøveren er god på(sosialt, fysisk, teknisk eller taktisk).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nb-NO" sz="18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Spørsmål til utviklingssamtalen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Hvordan trives du på laget?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Hva ønsker du med fotballen?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Hva synes du om treningene? 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Hva synes du om kampene?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 du aktiv i andre idretter? Er det tilrettelagt slik at du synes at idrettene er morsomme å være med på?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Hva er du god på?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Hva kan du bli flinkere til?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Hva synes du at bør være dine utviklingsmål?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Hvordan kan du trene på utviklingsmålene?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r>
                        <a:rPr lang="nb-NO" sz="1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Er det noe annet du ønsker å snakke om?</a:t>
                      </a:r>
                    </a:p>
                    <a:p>
                      <a:pPr marL="342900" lvl="0" indent="-34290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AutoNum type="arabicPeriod"/>
                      </a:pPr>
                      <a:endParaRPr kumimoji="0" lang="nb-NO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r>
                        <a:rPr kumimoji="0" lang="nb-NO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Teamledere, lagledere og trenere har ansvaret for at dette fungerer i teamet.</a:t>
                      </a: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endParaRPr kumimoji="0" lang="nb-NO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endParaRPr kumimoji="0" lang="nb-NO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endParaRPr kumimoji="0" lang="nb-NO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endParaRPr kumimoji="0" lang="nb-NO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7000"/>
                        </a:lnSpc>
                        <a:spcAft>
                          <a:spcPts val="800"/>
                        </a:spcAft>
                        <a:buFont typeface="+mj-lt"/>
                        <a:buNone/>
                      </a:pPr>
                      <a:endParaRPr kumimoji="0" lang="nb-NO" sz="1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1435" marR="51435" marT="0" marB="0"/>
                </a:tc>
                <a:extLst>
                  <a:ext uri="{0D108BD9-81ED-4DB2-BD59-A6C34878D82A}">
                    <a16:rowId xmlns:a16="http://schemas.microsoft.com/office/drawing/2014/main" val="29903534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33812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C97EDF5AA22E04494EDBD362789D0DC" ma:contentTypeVersion="17" ma:contentTypeDescription="Opprett et nytt dokument." ma:contentTypeScope="" ma:versionID="4933302b6af5a9259538499ac8e00369">
  <xsd:schema xmlns:xsd="http://www.w3.org/2001/XMLSchema" xmlns:xs="http://www.w3.org/2001/XMLSchema" xmlns:p="http://schemas.microsoft.com/office/2006/metadata/properties" xmlns:ns2="3bb424dc-b0a7-4f38-b8bc-94e8cd4654f4" xmlns:ns3="777a24ef-aff0-4d0c-bc80-f56fc8e8d3c5" targetNamespace="http://schemas.microsoft.com/office/2006/metadata/properties" ma:root="true" ma:fieldsID="a6ae01643d332ebf4d068e58e4ad9d08" ns2:_="" ns3:_="">
    <xsd:import namespace="3bb424dc-b0a7-4f38-b8bc-94e8cd4654f4"/>
    <xsd:import namespace="777a24ef-aff0-4d0c-bc80-f56fc8e8d3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bb424dc-b0a7-4f38-b8bc-94e8cd4654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Bildemerkelapper" ma:readOnly="false" ma:fieldId="{5cf76f15-5ced-4ddc-b409-7134ff3c332f}" ma:taxonomyMulti="true" ma:sspId="7ab16b92-eb1e-4628-83db-d339a1722c6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7a24ef-aff0-4d0c-bc80-f56fc8e8d3c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c839385a-fb35-4933-94e9-67219f75302d}" ma:internalName="TaxCatchAll" ma:showField="CatchAllData" ma:web="777a24ef-aff0-4d0c-bc80-f56fc8e8d3c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1A1087-7AAB-4A8C-9AA1-5EFE5032DF6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1125ADD-F459-4C79-97B1-01C5ABAED6E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bb424dc-b0a7-4f38-b8bc-94e8cd4654f4"/>
    <ds:schemaRef ds:uri="777a24ef-aff0-4d0c-bc80-f56fc8e8d3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191</Words>
  <Application>Microsoft Office PowerPoint</Application>
  <PresentationFormat>Widescreen</PresentationFormat>
  <Paragraphs>20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Office-tema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Stian</dc:creator>
  <cp:lastModifiedBy>Stian</cp:lastModifiedBy>
  <cp:revision>2</cp:revision>
  <dcterms:created xsi:type="dcterms:W3CDTF">2022-10-16T10:31:59Z</dcterms:created>
  <dcterms:modified xsi:type="dcterms:W3CDTF">2023-08-22T11:50:46Z</dcterms:modified>
</cp:coreProperties>
</file>