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32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44282C-627D-2EBC-6490-959D227D3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833C9C7-F1DD-A733-89DA-43DB385979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22A5BFB-62A5-D03D-ECF5-20E58DE7C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D55581B-727A-EA97-6311-63D18F607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DD1F55E-F14B-4F9B-10CF-F9943EB9B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012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1081EE-0383-352C-A612-8BD0034D0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2722A38-F290-A34E-7B8A-EBB6A6D32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766B54-48FA-4D41-F411-52D5029FF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4277091-4F2A-B012-A009-FE2E8BF1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A0AEA2C-F218-C18C-76D4-42B45E9D6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7873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8B6C964-A86B-561D-F2FA-E20F99630E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794C56A-3564-5DB7-DD55-C17EB9C11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B999107-CEE5-527C-48BE-C99669B2D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1D5EF98-9C10-AC46-24EC-2F10002D7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D555E8-7966-965E-E32B-201553B2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100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FA26B4-B0B5-129A-F200-8B6825A59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C91B418-8923-A664-90B3-4AA551B8F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38D73A2-3F20-F945-6D58-DC3089C6C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36AB052-635F-3D91-595E-B9A176139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2C515-FA44-E229-85C9-9EFF75A5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46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53DFC8-7CBE-B0D5-ADAE-8DF21FDC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DC4AD61-FF85-C9D4-AA24-BE093EB42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3FF380E-EC37-32C8-F58D-42A19C523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95D3A34-CECF-71AC-7DB7-C5E2098EF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A72F3FC-37D0-35EE-E14D-DD5D022E6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976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45A91B-F7DF-7E41-B438-A08490E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DEA2736-AF7B-8892-61E6-67B869AC0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70557B5-F24F-9074-A28C-55F84EC17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F5DB5C9-A27C-3D25-6F41-8A2147949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647B19D-D42F-53B0-F258-84550634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DA48845-B845-B661-AD4E-A12E9F00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890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FDFD7B-660C-6DD8-AE29-23982FA44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5261D67-8CAB-FF9F-A80C-6F7DB3075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32B291C-5079-067B-37CB-24E093CF8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D599CC0-9591-6A10-677E-D15DEA53C9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B72340E-4C17-E9A6-377C-0B390889A1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B205351-25EF-4530-443D-9FFB294CD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2D38EB7-80C6-735D-A2E9-0316C5297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8F41AEE-CEA8-26CA-FD2F-E8C0F0C87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476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D07958B-A437-CCB1-43EF-8B4CFDCDE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B1C3E9C-F6D7-1DA4-8212-4ABD37E03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893B21C-C415-9723-0180-D82477D3C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84602ED-BEDB-B885-3F35-114253F3D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693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234F992-8D6D-A3F9-7CBF-2BEFAD4F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E402281-0C24-FA68-DCE0-CCAC0069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CB3140-7728-833F-D5F8-232B16ABC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058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375E9C-87ED-6367-6ECB-A8FBBD248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0CD1F6-09EC-3E7E-FCCE-78958EF5D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F3F717A-5FA6-FDCC-DC02-47332B3A8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4D723A7-EF7D-2740-E54B-88269814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A07AF22-BC75-1D48-92C6-68C186ED4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90E7418-204B-12D4-B4C6-1FDCD490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491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373CEB-2B10-817C-B376-B972A1A23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17D51A9-CF60-CC57-5933-3908571F8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C161A99-522F-D038-2FDB-5EECD8C12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D6C20BF-FB58-988F-614C-7DB3E063B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C98F533-DEC8-82A9-32BC-DC764687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6A21284-D8E9-5A7D-FB5B-33B3F6391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369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03B6775-AAA6-C206-25D5-8FAB7F2A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FA8FB15-B74B-87B5-85BC-40A8B980A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3E3647-D0F4-E662-3E45-EE30B8FA5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AE77DC-5068-4085-B0CF-40840880BE6C}" type="datetimeFigureOut">
              <a:rPr lang="nb-NO" smtClean="0"/>
              <a:t>25.01.2024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8EDD643-B94D-1C95-FFC1-03C8474414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63420E-F669-D649-710D-1FABD96AD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02F028-2BE6-4E53-BC26-DAD283EBF4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735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258215"/>
              </p:ext>
            </p:extLst>
          </p:nvPr>
        </p:nvGraphicFramePr>
        <p:xfrm>
          <a:off x="11874" y="-32425"/>
          <a:ext cx="12180126" cy="69008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18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1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970">
                <a:tc>
                  <a:txBody>
                    <a:bodyPr/>
                    <a:lstStyle/>
                    <a:p>
                      <a:pPr algn="ctr"/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/>
                        <a:t>OPPGAVEFORDELING I TEAM 13 </a:t>
                      </a:r>
                      <a:r>
                        <a:rPr lang="nb-NO" sz="2400" dirty="0"/>
                        <a:t>- 19 år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6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Ansvarsoppgaver teamleder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Spillerutvikling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Tett kontakt med ungdommene individuelt. Alle skal bli sett.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Bidra til at utøverne trives og at det sportslige er godt.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Tett dialog med trenere og lagledere.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Lage individuelle planer for spillere og gjennomføre ekstra treninger.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Ansvarsoppgaver teamledere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Løpende kontakt med ungdomsavdelingen.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Overordnet ansvar for at teamet fungerer. Leder for lagledere.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Sørge for at dokumentet til klubben blir fulgt. Bruke dokumentet på møter.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Oversikt over spillerlogistikk til kamper, turneringer og treninger.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3908993"/>
                  </a:ext>
                </a:extLst>
              </a:tr>
              <a:tr h="9565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Ansvarsoppgaver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trenere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Ansvaret for at alle spillere blir sett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Treningsopplegg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Laguttak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Kampledelse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Delta på klubbens møter . Ta kurs i henhold til klubbens krav på bakgrunn av kvalitetskurs.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Følger opp hver enkelt spiller best mulig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skape et godt miljø i gruppen/laget 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Foreslå evt. hospitering til klubbansvarlig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Alle BØR så langt det lar seg gjøre inviteres til kamp senest en uke før kampstart. Dette med tanke på planlegging av kjøring, nok spillere 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0609933"/>
                  </a:ext>
                </a:extLst>
              </a:tr>
              <a:tr h="9565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Ansvarsoppgaver lagledere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Administrativ leder som bruker klubbens mal og planer.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Oppdatere spillelister til hjemmesiden. Ordne med overganger.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Orientere administrasjonen fortløpende om spillere som kommer til og de som slutter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Arrangere foreldremøter med teamet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Sam. med trenerne om </a:t>
                      </a:r>
                      <a:r>
                        <a:rPr lang="nb-NO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sp.møter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Kjent med Sportslig utviklingsplan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Informasjonsansvarlig for sitt lag, hjemmeside eller annen kommunikasjonskanal (</a:t>
                      </a:r>
                      <a:r>
                        <a:rPr lang="nb-NO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f.eks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b-NO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facebook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Påmelding til cuper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Påfylling av førstehjelpskoffert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Bestilling av utstyr. Utfylling av dommerkort, signering og kontroll av kortet etter kamp 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Ansvarlig for intern registrering av gule/røde kort, og oversikt over når spillere skal stå over pga. karantene.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Ansvarlig for </a:t>
                      </a:r>
                      <a:r>
                        <a:rPr lang="nb-NO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omberamming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av kamper. Logistikkansvarlig ved bortekamper  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Deltar på klubbens trener- og lagledermøter 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Delta på kretsens ABC- laglederkurs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Alle BØR så langt det lar seg gjøre inviteres til kamp senest en uke før kampstart. Dette med tanke på planlegging av kjøring, nok spillere osv.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1835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684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Stian</dc:creator>
  <cp:lastModifiedBy>Stian</cp:lastModifiedBy>
  <cp:revision>1</cp:revision>
  <dcterms:created xsi:type="dcterms:W3CDTF">2024-01-25T12:27:53Z</dcterms:created>
  <dcterms:modified xsi:type="dcterms:W3CDTF">2024-01-25T12:28:28Z</dcterms:modified>
</cp:coreProperties>
</file>