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2195E9-C7F7-8B97-AA0C-86A0187A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B0AAAD8-BD07-3075-ABF6-25038B173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120884B-543B-AC93-9D49-5664408E9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96FAB2-D8C6-CBAD-BBE0-0D5099BD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EE3AEC6-CE6D-A255-2CC4-AEC0E1A2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123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219866-EE58-5412-94FE-518F9595D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F442AB2-6144-1282-CB31-80E2FC996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E7711F-70D6-0BA8-7544-9D31F7E5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DC069AA-8460-36EC-B65E-4EBA0ED7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D8732B0-E91F-33E5-6E28-DFDADE54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79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189387D-3B82-B81B-6A84-B6A552E847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BAF2AE-06D3-A416-C3FA-C63274F9D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32DFB7C-F9B1-0A8E-A90B-70A46A476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E7D53A-E15C-4786-DB0D-CD4410D16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C5F614-9337-5B90-4E0D-9CEF0229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74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B12240-DE15-4955-E8A0-1B766A717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DD605C-8365-A94A-0D3D-A370193DA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47260AB-361F-9DAF-4D29-B908DB76A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013B5A-0C7A-C5E5-FBB8-14EA51290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DB4D4E-0EA0-FCB7-3B70-26ACA9D0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886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1D8E33-4646-174B-3236-75A0601EB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7D78CE5-82A9-0709-78C8-730FA9860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21DF5FB-DD43-2482-DE7F-129146586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EFB579-2F1F-CDFE-4723-AF45F34FF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5E5367-FFD0-482E-C7BE-22A591DEB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720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F05C1C-BBA2-7134-9617-FD7F5180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537D74-DD4B-3770-2E0D-6D3778B74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542455D-6319-CB81-D4AF-6737ABB37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C843EA9-34AF-9708-DE0E-EE240177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E28D740-B8B3-1C73-7D76-B1E1C170B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F9CA02D-B174-0EBD-961A-84DD8A23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886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69C9FE-4BCE-ABC1-90D4-A3CF1DE05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43A4087-EA2C-5DB9-C8A4-26E693631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021CB24-11C6-04A7-839F-040C5AFE2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C1A2E29-D3EC-29A7-88D2-CAEE10926D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5043A0D-6E80-1911-B3A2-5DF702B17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8DA759C-F110-7CD2-806E-75AF91A4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69B2F39-95D9-1D5E-0BBE-E3D378BA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C4CDA72-5850-9F8A-4F0C-4DC38EB3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100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2C596F-CC60-135A-BCA1-E4F0AD9C9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891AC1A-D8FB-3BD2-BDB4-3D7878CB9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0BA104D-D1BF-61B6-3936-D8BE8895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9B1A01-2A0F-A760-1D23-6640225EC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987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C0ADB11-EF7D-D65B-068F-D1AE9ECB2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F941FD6-FE80-3990-AC63-EBB0FEFA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BF9A000-3FE7-2FEF-5582-8313AEF3C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572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FE5B44-BB66-4F9D-CBFF-E670AB301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36AB8EB-05D9-4E59-61D3-022E3A5C5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BFBB18E-4A38-ABFE-E727-CF0D56D51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FB913F8-1144-498C-4849-2A42273B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15CFA54-8DA9-CA8E-3E07-A95F99E6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2BF2A6-BA0C-39CF-6D5F-27FFDA71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704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91E4B4-8A59-E055-FCB4-0C50CD0BF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E1F9123-D609-6567-28AC-482FF0C97A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51FD72E-BEBB-731D-4624-E4D67BE90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5D168D1-3F62-3651-36BD-1A268EB6C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C4D8408-D1BE-1752-2D7A-356D02E34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44AD4EC-D40F-870D-DF52-891797E95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839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AF49182-AADA-598B-3C77-8AB58C4AE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C4B895D-9258-CA21-E996-3EBD56996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397F2F-CF83-DE67-EC5D-DAE24F62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AC0-26A2-4E86-AC05-2DFD68AA6031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B8629B7-596B-0C13-2F63-5C66CDB19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8A297B2-B6D5-3945-9DA5-D848730EF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6D350-68AF-4BA3-AD20-6915851EB2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49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053256"/>
              </p:ext>
            </p:extLst>
          </p:nvPr>
        </p:nvGraphicFramePr>
        <p:xfrm>
          <a:off x="0" y="4"/>
          <a:ext cx="12192000" cy="82984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13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12 ÅR: Gjennomføring fellestreninger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97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 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trener på samme sted til samme tid hele året.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 tempoøkter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trener sammen fra 1. øvelse til økta er over. Trener sette opp jevne lag på forhånd. Full miks med tanke på nivå.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økt: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Lagene trener samtidig, men kan ha differensierte grupper. Trener lage jevne lag i hver gruppe.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som ikke ønsker å trene fotball på vinteren, eller prioriterer andre idretter i en periode er alltid velkomne.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å ha positiv veiledning på trening. Spillerne skal spille mye på treningene, minst 50% av treningsøkta.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klubb.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skal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følge klubbens plan for treningene.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66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0" y="4"/>
          <a:ext cx="12192000" cy="82984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13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13 ÅR: Gjennomføring fellestreninger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97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trener på samme sted til samme tid hele året.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tempoøkter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trener sammen fra 1. øvelse til økta er over. Trener sette opp jevne lag på forhånd. Full miks med tanke på nivå.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økt: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Lagene trener samtidig, men kan ha differensierte grupper. Trener lage jevne lag i hver gruppe.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som ikke ønsker å trene fotball på vinteren, eller prioriterer andre idretter i en periode er alltid velkomne.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å ha positiv veiledning på trening. Spillerne skal spille mye på treningene, minst 50% av treningsøkta.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klubb.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skal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følge klubbens plan for treningene.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02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0" y="4"/>
          <a:ext cx="12192000" cy="82984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13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14 ÅR: Gjennomføring fellestreninger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97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trener på samme sted til samme tid hele året.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økt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trener sammen fra 1. øvelse til økta er over. Trener sette opp jevne lag på forhånd. Full miks med tanke på nivå.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tempoøkter er i uka: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Lagene trener samtidig, men i to differensierte grupper. Trener lage jevne lag i hver gruppe.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som ikke ønsker å trene fotball på vinteren, eller prioriterer andre idretter i en periode er alltid velkomne.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å ha positiv veiledning på trening. Spillerne skal spille mye på treningene, minst 50% av treningsøkta.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klubb.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skal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følge klubbens plan for treningene.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54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0" y="4"/>
          <a:ext cx="12192000" cy="82984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13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15 ÅR: Gjennomføring fellestreninger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97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trener på samme sted til samme tid hele året.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økt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trener sammen fra 1. øvelse til økta er over. Trener sette opp jevne lag på forhånd. Full miks med tanke på nivå.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tempoøkter er i uka: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Lagene trener samtidig, men i to differensierte grupper. Trener lage jevne lag i hver gruppe.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som ikke ønsker å trene fotball på vinteren, eller prioriterer andre idretter i en periode er alltid velkomne.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å ha positiv veiledning på trening. Spillerne skal spille mye på treningene, minst 50% av treningsøkta.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klubb.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skal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følge klubbens plan for treningene.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60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0" y="4"/>
          <a:ext cx="12192000" cy="74179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13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16 ÅR: Gjennomføring fellestreninger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97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3-4 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trene på samme sted til samme tid, men det vil variere etter behov.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nb-NO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taktiskøkt</a:t>
                      </a: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 tempoøkter er i uka: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Lagene trener samtidig, men i to differensierte grupper. Trener lage jevne lag i hver gruppe.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å ha positiv veiledning på trening. Spillerne skal spille mye på treningene, minst 50% av treningsøkta.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klubb.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skal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følge klubbens plan for treningene.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701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0" y="4"/>
          <a:ext cx="12192000" cy="74179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13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16-19 ÅR: Gjennomføring fellestreninger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97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3-4 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Treningsgruppene trener på ulik tid.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nb-NO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taktiskøkt</a:t>
                      </a: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 tempoøkter er i uka: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Lagene trener samtidig, men i to differensierte grupper. Trener lage jevne lag i hver gruppe.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å ha positiv veiledning på trening. Spillerne skal spille mye på treningene, minst 50% av treningsøkta.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klubb.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skal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følge klubbens plan for treningene.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19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0" y="4"/>
          <a:ext cx="12192000" cy="74179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13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16-17 ÅR: Gjennomføring fellestreninger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97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3-4 økter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Treningsgruppene trener på ulik tid.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nb-NO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taktiskøkt</a:t>
                      </a: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uka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 tempoøkter er i uka: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Lagene trener samtidig, men i to differensierte grupper. Trener lage jevne lag i hver gruppe.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å ha positiv veiledning på trening. Spillerne skal spille mye på treningene, minst 50% av treningsøkta.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klubb.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</a:t>
                      </a: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skal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følge klubbens plan for treningene.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8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97EDF5AA22E04494EDBD362789D0DC" ma:contentTypeVersion="17" ma:contentTypeDescription="Opprett et nytt dokument." ma:contentTypeScope="" ma:versionID="4933302b6af5a9259538499ac8e00369">
  <xsd:schema xmlns:xsd="http://www.w3.org/2001/XMLSchema" xmlns:xs="http://www.w3.org/2001/XMLSchema" xmlns:p="http://schemas.microsoft.com/office/2006/metadata/properties" xmlns:ns2="3bb424dc-b0a7-4f38-b8bc-94e8cd4654f4" xmlns:ns3="777a24ef-aff0-4d0c-bc80-f56fc8e8d3c5" targetNamespace="http://schemas.microsoft.com/office/2006/metadata/properties" ma:root="true" ma:fieldsID="a6ae01643d332ebf4d068e58e4ad9d08" ns2:_="" ns3:_="">
    <xsd:import namespace="3bb424dc-b0a7-4f38-b8bc-94e8cd4654f4"/>
    <xsd:import namespace="777a24ef-aff0-4d0c-bc80-f56fc8e8d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424dc-b0a7-4f38-b8bc-94e8cd46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ab16b92-eb1e-4628-83db-d339a1722c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a24ef-aff0-4d0c-bc80-f56fc8e8d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39385a-fb35-4933-94e9-67219f75302d}" ma:internalName="TaxCatchAll" ma:showField="CatchAllData" ma:web="777a24ef-aff0-4d0c-bc80-f56fc8e8d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02C4A6-1E5D-4309-9A27-9E3E3E4338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FB8273-7549-442D-8804-A3DB3308C06D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902</Words>
  <Application>Microsoft Office PowerPoint</Application>
  <PresentationFormat>Widescreen</PresentationFormat>
  <Paragraphs>201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</dc:creator>
  <cp:lastModifiedBy>Stian</cp:lastModifiedBy>
  <cp:revision>3</cp:revision>
  <dcterms:created xsi:type="dcterms:W3CDTF">2022-10-16T10:28:26Z</dcterms:created>
  <dcterms:modified xsi:type="dcterms:W3CDTF">2023-08-09T14:41:42Z</dcterms:modified>
</cp:coreProperties>
</file>