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4517" r:id="rId4"/>
    <p:sldId id="4518" r:id="rId5"/>
    <p:sldId id="4519" r:id="rId6"/>
    <p:sldId id="4520" r:id="rId7"/>
    <p:sldId id="4521" r:id="rId8"/>
    <p:sldId id="4522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an" userId="f58eb9ab-90f5-4999-bf56-b11900a1e38e" providerId="ADAL" clId="{3A33A3AE-D8DA-4D47-8FDD-A56758C60058}"/>
    <pc:docChg chg="modSld">
      <pc:chgData name="Stian" userId="f58eb9ab-90f5-4999-bf56-b11900a1e38e" providerId="ADAL" clId="{3A33A3AE-D8DA-4D47-8FDD-A56758C60058}" dt="2023-08-22T11:44:00.181" v="5" actId="20577"/>
      <pc:docMkLst>
        <pc:docMk/>
      </pc:docMkLst>
      <pc:sldChg chg="modSp mod">
        <pc:chgData name="Stian" userId="f58eb9ab-90f5-4999-bf56-b11900a1e38e" providerId="ADAL" clId="{3A33A3AE-D8DA-4D47-8FDD-A56758C60058}" dt="2023-08-22T11:44:00.181" v="5" actId="20577"/>
        <pc:sldMkLst>
          <pc:docMk/>
          <pc:sldMk cId="842020617" sldId="4517"/>
        </pc:sldMkLst>
        <pc:graphicFrameChg chg="modGraphic">
          <ac:chgData name="Stian" userId="f58eb9ab-90f5-4999-bf56-b11900a1e38e" providerId="ADAL" clId="{3A33A3AE-D8DA-4D47-8FDD-A56758C60058}" dt="2023-08-22T11:44:00.181" v="5" actId="20577"/>
          <ac:graphicFrameMkLst>
            <pc:docMk/>
            <pc:sldMk cId="842020617" sldId="4517"/>
            <ac:graphicFrameMk id="5" creationId="{245FCE45-A2E0-4F01-89F3-35B1FA36D23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17C7C9-6155-BAA7-EBBB-51DC4C78A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B00FCF7-1C76-566E-8EB1-244AA6C05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AE586F-A486-0DB4-DCE8-ABDDEC97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8903BB-854C-92ED-423C-CEACA5A8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3FE5F5-DC9E-0525-9C0D-7A62BD2D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85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97C9E9-AC66-1255-6FF4-A7B794B8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3CD0F7E-3748-FE52-52E3-D4B11CD00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1675E6-433B-ED21-C9BA-983429FC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71ED2C-2D07-C5D2-9AF1-6889E6990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D7E373-9113-B526-B688-91075419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524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B7784EB-A577-CCAC-5211-BC504409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A7E3D1E-5704-0C3E-9F3E-D6586E850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48CE15-21AC-CC62-291C-BF287DF9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2BEE92-4936-7997-AC44-82189974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C64ACF-0512-0EA9-E478-4CAC13AA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41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41721F-9769-6962-6CA8-EB86C43D5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0042BC-57D3-EC8E-F609-A43D155A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26C2FC1-E963-B057-3B4C-A892C730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E8E3B77-E158-6785-B167-BF1B4F7E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51DC73-C432-9FD1-FB34-A260FEA4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85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44933D-E86D-92C5-1604-843EC742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610A3A-6D66-689F-DB1B-FBACC4CDC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19C562-6FCC-2235-9FEF-37D29820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C2D808-F29E-77B4-304D-2F6B6A94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1B9EDFC-BDA8-EC82-5D22-13A56E1F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834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0589D4-D914-8588-F57B-D2CCFC22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080F22-B1CC-F659-7B28-31D6CC869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B575885-FF00-B93E-E878-AD1EEF15E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377709E-3123-B55B-826B-715E33DD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97994E4-90DF-1176-DEAE-B33D2925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C74ECFC-490E-33A0-54CD-D2B3CD16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976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A079D1-CFCA-367F-9133-59BCF2FC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47CCCDC-AD7B-82E5-5867-D1B3A15B2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19ECBFF-9F5E-EFEC-C97A-8B4FD654C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D232D81-50AB-15F2-112C-700788F94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A0FA4C2-AD40-EF42-1F0C-F7D562F39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A68FC2D-4E7F-9DFF-C9C8-B55E95D4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96856BF-AF56-EB09-6AF2-A12F956F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96EDAD3-B130-E07B-0653-337C16B4E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028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CD0D9B-B4B7-2561-6A22-C185BF19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62B5E0C-DDB4-377A-FF22-7747CB96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B89B88C-8CC5-3515-4487-82F4EBB1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8E9206E-8DA1-72FA-51D4-726F4033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727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AFEBE9A-A42E-B1B0-541F-2524A824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0DDFCC2-9F2C-4CAA-934C-07F048E22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8C2966A-868F-65E5-AF0B-87550DD59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591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66542F-B9B8-AB3F-44C9-1A2333E9B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4DE907-BBA6-E1F6-6703-6E2960D23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6BD569-B8FE-9877-0B61-CA3F9B5AA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AE6C497-7166-CA4A-3094-E692EEC6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D97E984-8C95-0AA6-9BD9-AEDAC9EB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66497C6-CDE0-9D38-CAA9-29908848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09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A26C7B-2C53-57EC-4E8E-DC16D9CD7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7216C93-50A8-12A4-C173-3C84E6458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C4E89A4-A169-D7FB-E38B-3827B9F86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9CD9D60-53EF-9C81-7C4E-993028C2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F287B6-FBFD-B152-0C2F-8301808F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161B392-F362-67DC-0402-91B02003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1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0B1BA0D-9BA2-D639-2755-8C40FB543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2F4CE98-8821-4C61-048D-E86D982F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AF6B4AA-0632-F178-D553-69F6AC442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5098-30DF-4EF7-B604-9802049A33A0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DCC5462-BD8D-B725-887D-750CE96180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73C6CAC-CF7C-20CB-944F-FB50FA883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83D57-ED1F-4BF3-9CFD-1C44771D5C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37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228046"/>
              </p:ext>
            </p:extLst>
          </p:nvPr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12/13 ÅR: Gjennomføring av turneringer 12/13 år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02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541571"/>
              </p:ext>
            </p:extLst>
          </p:nvPr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14 ÅR: Gjennomføring av turneringer 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79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15 ÅR: Gjennomføring av turneringer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02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 ÅR: Gjennomføring av turneringer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4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16-19 ÅR: Gjennomføring av turneringer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65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45FCE45-A2E0-4F01-89F3-35B1FA36D23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1999" cy="68084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3492589311"/>
                    </a:ext>
                  </a:extLst>
                </a:gridCol>
              </a:tblGrid>
              <a:tr h="40503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16-17 ÅR: Gjennomføring av turneringer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89618528"/>
                  </a:ext>
                </a:extLst>
              </a:tr>
              <a:tr h="6351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Gjennomføringen av turneringer skal defineres fra teamet til spillere og foresatte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før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avreise. Dette bør gjennomføres av teamet i god tid før turneringen. Vi anbefaler et foreldremøte.  Det skal ikke være toppet lag på alle turneringer. Vi har skissert gjennomføringen under: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Lagsinndeling på turneringer: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deles inn i jevne lag på turneringer. Alle skal ha tilnærmet lik spilletid og bytte på hvem som starter kamper. Unntak er talent/elitecup, der en kan </a:t>
                      </a:r>
                      <a:r>
                        <a:rPr kumimoji="0" lang="nb-NO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nivådifferensiere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Alle som er med skal ha tilnærmet lik spilletid. Vi ønsker at alle spillere får likt tilbud om deltakelse på turneringer.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utviklingsansvarlig.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989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39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072D7E-5C89-4A06-B0CF-F03DCA3A8D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424dc-b0a7-4f38-b8bc-94e8cd4654f4"/>
    <ds:schemaRef ds:uri="777a24ef-aff0-4d0c-bc80-f56fc8e8d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5F050E-7197-4983-B8DE-FBEA839FF5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818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7</cp:revision>
  <dcterms:created xsi:type="dcterms:W3CDTF">2022-10-16T10:29:58Z</dcterms:created>
  <dcterms:modified xsi:type="dcterms:W3CDTF">2023-08-22T11:44:02Z</dcterms:modified>
</cp:coreProperties>
</file>